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embeddedFontLst>
    <p:embeddedFont>
      <p:font typeface="Open Sans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1" roundtripDataSignature="AMtx7mhdXVy5jryBnzVcfxi5XM4BVQ+H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font" Target="fonts/OpenSans-boldItalic.fntdata"/><Relationship Id="rId9" Type="http://schemas.openxmlformats.org/officeDocument/2006/relationships/font" Target="fonts/OpenSans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OpenSans-regular.fntdata"/><Relationship Id="rId8" Type="http://schemas.openxmlformats.org/officeDocument/2006/relationships/font" Target="fonts/Open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dia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4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838200" y="84286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838200" y="216843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san ylätunniste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838200" y="1369079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838200" y="4248804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ksi sisältökohdetta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838200" y="84286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" type="body"/>
          </p:nvPr>
        </p:nvSpPr>
        <p:spPr>
          <a:xfrm>
            <a:off x="838200" y="2168432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2" type="body"/>
          </p:nvPr>
        </p:nvSpPr>
        <p:spPr>
          <a:xfrm>
            <a:off x="6172200" y="2168432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ailu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839788" y="71708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3" name="Google Shape;33;p8"/>
          <p:cNvSpPr txBox="1"/>
          <p:nvPr>
            <p:ph idx="2" type="body"/>
          </p:nvPr>
        </p:nvSpPr>
        <p:spPr>
          <a:xfrm>
            <a:off x="839788" y="2857033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3" type="body"/>
          </p:nvPr>
        </p:nvSpPr>
        <p:spPr>
          <a:xfrm>
            <a:off x="6172200" y="2033121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5" name="Google Shape;35;p8"/>
          <p:cNvSpPr txBox="1"/>
          <p:nvPr>
            <p:ph idx="4" type="body"/>
          </p:nvPr>
        </p:nvSpPr>
        <p:spPr>
          <a:xfrm>
            <a:off x="6172200" y="2857033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sisältö" type="objTx">
  <p:cSld name="OBJECT_WITH_CAPTIO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/>
          <p:nvPr>
            <p:ph type="title"/>
          </p:nvPr>
        </p:nvSpPr>
        <p:spPr>
          <a:xfrm>
            <a:off x="838200" y="950259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" type="body"/>
          </p:nvPr>
        </p:nvSpPr>
        <p:spPr>
          <a:xfrm>
            <a:off x="5181600" y="1480484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838200" y="2550459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1" name="Google Shape;41;p9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kuva" type="picTx">
  <p:cSld name="PICTURE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type="title"/>
          </p:nvPr>
        </p:nvSpPr>
        <p:spPr>
          <a:xfrm>
            <a:off x="838200" y="950259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/>
          <p:nvPr>
            <p:ph idx="2" type="pic"/>
          </p:nvPr>
        </p:nvSpPr>
        <p:spPr>
          <a:xfrm>
            <a:off x="5181600" y="1480484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838200" y="2550459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6" name="Google Shape;46;p10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838200" y="84286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838200" y="216843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"/>
          <p:cNvSpPr txBox="1"/>
          <p:nvPr>
            <p:ph idx="10" type="dt"/>
          </p:nvPr>
        </p:nvSpPr>
        <p:spPr>
          <a:xfrm>
            <a:off x="8610600" y="651977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/>
          <p:nvPr>
            <p:ph idx="1" type="subTitle"/>
          </p:nvPr>
        </p:nvSpPr>
        <p:spPr>
          <a:xfrm>
            <a:off x="350520" y="2626678"/>
            <a:ext cx="1152144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200"/>
              <a:buNone/>
            </a:pPr>
            <a:r>
              <a:rPr b="1" lang="fi-FI" sz="6200">
                <a:solidFill>
                  <a:srgbClr val="002060"/>
                </a:solidFill>
              </a:rPr>
              <a:t>Syksyn</a:t>
            </a:r>
            <a:r>
              <a:rPr b="1" lang="fi-FI" sz="4800">
                <a:solidFill>
                  <a:srgbClr val="002060"/>
                </a:solidFill>
              </a:rPr>
              <a:t>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ts val="4800"/>
              <a:buNone/>
            </a:pPr>
            <a:r>
              <a:rPr b="1" lang="fi-FI" sz="4800">
                <a:solidFill>
                  <a:srgbClr val="002060"/>
                </a:solidFill>
              </a:rPr>
              <a:t>Vanhempaininfo</a:t>
            </a:r>
            <a:endParaRPr b="1" sz="4800">
              <a:solidFill>
                <a:srgbClr val="002060"/>
              </a:solidFill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fi-FI" sz="4000"/>
              <a:t>pp.kk.vvvv</a:t>
            </a:r>
            <a:endParaRPr b="1" sz="3600"/>
          </a:p>
        </p:txBody>
      </p:sp>
      <p:sp>
        <p:nvSpPr>
          <p:cNvPr id="52" name="Google Shape;52;p1"/>
          <p:cNvSpPr txBox="1"/>
          <p:nvPr/>
        </p:nvSpPr>
        <p:spPr>
          <a:xfrm>
            <a:off x="8752975" y="5429250"/>
            <a:ext cx="3119100" cy="10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>
                <a:latin typeface="Calibri"/>
                <a:ea typeface="Calibri"/>
                <a:cs typeface="Calibri"/>
                <a:sym typeface="Calibri"/>
              </a:rPr>
              <a:t>Tämän dokumentin säilöntäpaikka: Jopox, joukkueen materiaalipankki. Ilmoita johtokunnan joukkue vastaavalle kun palaveri pidetty.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"/>
          <p:cNvSpPr txBox="1"/>
          <p:nvPr>
            <p:ph type="title"/>
          </p:nvPr>
        </p:nvSpPr>
        <p:spPr>
          <a:xfrm>
            <a:off x="838200" y="84286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/>
              <a:t>Agenda</a:t>
            </a:r>
            <a:endParaRPr/>
          </a:p>
        </p:txBody>
      </p:sp>
      <p:sp>
        <p:nvSpPr>
          <p:cNvPr id="58" name="Google Shape;58;p2"/>
          <p:cNvSpPr txBox="1"/>
          <p:nvPr>
            <p:ph idx="1" type="body"/>
          </p:nvPr>
        </p:nvSpPr>
        <p:spPr>
          <a:xfrm>
            <a:off x="838200" y="2168432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Seuran terveiset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(Katsaus kesän harjoitteluun)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fi-FI"/>
              <a:t>Uusi kausi 20xx-20xx – kertaus ja päivitykset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Joukkueen kokoonpano (pelaajat ja toimihenkilöt)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Pelaaminen ja harjoittelu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fi-FI"/>
              <a:t>Koti/vierasturnaukset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fi-FI"/>
              <a:t>Kauden aloitusleirit tai muut leirit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Budjetti ja kausimaksu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fi-FI"/>
              <a:t>Varainhankinta &amp; peliasut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2017-11-08T10:18:36Z</dcterms:created>
  <dc:creator>Kalle Alanen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0x010100CEA88C027BADF249A7F38530A13C0A8B</vt:lpwstr>
  </property>
</Properties>
</file>